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7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AA5D-CE77-4F98-B9F4-81056E050F61}" type="datetimeFigureOut">
              <a:rPr lang="es-MX" smtClean="0"/>
              <a:t>14/05/2014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C835-DA18-4A49-A16F-5CCCCCEF42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4297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AA5D-CE77-4F98-B9F4-81056E050F61}" type="datetimeFigureOut">
              <a:rPr lang="es-MX" smtClean="0"/>
              <a:t>14/05/2014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C835-DA18-4A49-A16F-5CCCCCEF42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529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AA5D-CE77-4F98-B9F4-81056E050F61}" type="datetimeFigureOut">
              <a:rPr lang="es-MX" smtClean="0"/>
              <a:t>14/05/2014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C835-DA18-4A49-A16F-5CCCCCEF42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9119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AA5D-CE77-4F98-B9F4-81056E050F61}" type="datetimeFigureOut">
              <a:rPr lang="es-MX" smtClean="0"/>
              <a:t>14/05/2014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C835-DA18-4A49-A16F-5CCCCCEF42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8132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AA5D-CE77-4F98-B9F4-81056E050F61}" type="datetimeFigureOut">
              <a:rPr lang="es-MX" smtClean="0"/>
              <a:t>14/05/2014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C835-DA18-4A49-A16F-5CCCCCEF42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2572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AA5D-CE77-4F98-B9F4-81056E050F61}" type="datetimeFigureOut">
              <a:rPr lang="es-MX" smtClean="0"/>
              <a:t>14/05/2014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C835-DA18-4A49-A16F-5CCCCCEF42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9833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AA5D-CE77-4F98-B9F4-81056E050F61}" type="datetimeFigureOut">
              <a:rPr lang="es-MX" smtClean="0"/>
              <a:t>14/05/2014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C835-DA18-4A49-A16F-5CCCCCEF42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6094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AA5D-CE77-4F98-B9F4-81056E050F61}" type="datetimeFigureOut">
              <a:rPr lang="es-MX" smtClean="0"/>
              <a:t>14/05/2014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C835-DA18-4A49-A16F-5CCCCCEF42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8114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AA5D-CE77-4F98-B9F4-81056E050F61}" type="datetimeFigureOut">
              <a:rPr lang="es-MX" smtClean="0"/>
              <a:t>14/05/2014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C835-DA18-4A49-A16F-5CCCCCEF42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721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AA5D-CE77-4F98-B9F4-81056E050F61}" type="datetimeFigureOut">
              <a:rPr lang="es-MX" smtClean="0"/>
              <a:t>14/05/2014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C835-DA18-4A49-A16F-5CCCCCEF42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2459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8AA5D-CE77-4F98-B9F4-81056E050F61}" type="datetimeFigureOut">
              <a:rPr lang="es-MX" smtClean="0"/>
              <a:t>14/05/2014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1C835-DA18-4A49-A16F-5CCCCCEF42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7624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8AA5D-CE77-4F98-B9F4-81056E050F61}" type="datetimeFigureOut">
              <a:rPr lang="es-MX" smtClean="0"/>
              <a:t>14/05/2014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1C835-DA18-4A49-A16F-5CCCCCEF425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379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is Imágenes\ESPIGA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015" y="2060848"/>
            <a:ext cx="6191313" cy="464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51520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EL CAMBIO CLIMATICO CAUSA ESTRAGOS EN LA AGRICULTURA DEL BAJIO (OI 2013’2014)</a:t>
            </a:r>
            <a:endParaRPr lang="es-MX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251520" y="692696"/>
            <a:ext cx="87129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1.-Falta de acumulación de horas frio (HF)     Vs P = </a:t>
            </a:r>
            <a:r>
              <a:rPr lang="es-MX" sz="2400" i="1" dirty="0" smtClean="0"/>
              <a:t>f</a:t>
            </a:r>
            <a:r>
              <a:rPr lang="es-MX" dirty="0" smtClean="0"/>
              <a:t>(Amacollamiento  + No. granos + tamaño espiga + peso de granos)     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251520" y="1466200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2</a:t>
            </a:r>
            <a:r>
              <a:rPr lang="es-MX" dirty="0" smtClean="0"/>
              <a:t>.-Exceso  acumulación de horas calor (HC)     Vs   aceleramiento de ciclos biológicos de cultivos  (poca altura  y tamaño de espiga de cebada) y  plagas  (</a:t>
            </a:r>
            <a:r>
              <a:rPr lang="es-MX" dirty="0" err="1" smtClean="0"/>
              <a:t>vg</a:t>
            </a:r>
            <a:r>
              <a:rPr lang="es-MX" dirty="0" smtClean="0"/>
              <a:t>  alta infestación de gusano cogollero)    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8648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78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Esteban Michel Ramirez</dc:creator>
  <cp:lastModifiedBy>Esteban Michel Ramirez</cp:lastModifiedBy>
  <cp:revision>2</cp:revision>
  <dcterms:created xsi:type="dcterms:W3CDTF">2014-05-08T17:06:45Z</dcterms:created>
  <dcterms:modified xsi:type="dcterms:W3CDTF">2014-05-15T00:49:39Z</dcterms:modified>
</cp:coreProperties>
</file>